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4"/>
  </p:notesMasterIdLst>
  <p:handoutMasterIdLst>
    <p:handoutMasterId r:id="rId15"/>
  </p:handoutMasterIdLst>
  <p:sldIdLst>
    <p:sldId id="554" r:id="rId2"/>
    <p:sldId id="535" r:id="rId3"/>
    <p:sldId id="536" r:id="rId4"/>
    <p:sldId id="537" r:id="rId5"/>
    <p:sldId id="538" r:id="rId6"/>
    <p:sldId id="539" r:id="rId7"/>
    <p:sldId id="540" r:id="rId8"/>
    <p:sldId id="544" r:id="rId9"/>
    <p:sldId id="546" r:id="rId10"/>
    <p:sldId id="534" r:id="rId11"/>
    <p:sldId id="543" r:id="rId12"/>
    <p:sldId id="531" r:id="rId13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1A36"/>
    <a:srgbClr val="C0504D"/>
    <a:srgbClr val="FF8200"/>
    <a:srgbClr val="BF5700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79" autoAdjust="0"/>
    <p:restoredTop sz="86420" autoAdjust="0"/>
  </p:normalViewPr>
  <p:slideViewPr>
    <p:cSldViewPr>
      <p:cViewPr varScale="1">
        <p:scale>
          <a:sx n="127" d="100"/>
          <a:sy n="127" d="100"/>
        </p:scale>
        <p:origin x="80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984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9382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56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05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89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991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68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442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792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18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61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Data Boot Camp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Data Boot Camp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Data Boot Camp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Data Boot Camp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Introduction to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1271879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620000" cy="653854"/>
          </a:xfrm>
        </p:spPr>
        <p:txBody>
          <a:bodyPr>
            <a:normAutofit fontScale="90000"/>
          </a:bodyPr>
          <a:lstStyle/>
          <a:p>
            <a:r>
              <a:rPr lang="en-US" dirty="0"/>
              <a:t>A Neural Network that merges the style of two 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F43C16-5852-2A41-85D6-E86AD28EF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948" y="762000"/>
            <a:ext cx="5188060" cy="5181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93249" y="6051746"/>
            <a:ext cx="2981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deepdreamgenerator.com</a:t>
            </a:r>
            <a:r>
              <a:rPr lang="en-US" sz="1200" dirty="0"/>
              <a:t>/#gallery</a:t>
            </a:r>
          </a:p>
        </p:txBody>
      </p:sp>
    </p:spTree>
    <p:extLst>
      <p:ext uri="{BB962C8B-B14F-4D97-AF65-F5344CB8AC3E}">
        <p14:creationId xmlns:p14="http://schemas.microsoft.com/office/powerpoint/2010/main" val="1068371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620000" cy="653854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Muffin vs Dog Detector?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93249" y="6051746"/>
            <a:ext cx="2981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deepdreamgenerator.com</a:t>
            </a:r>
            <a:r>
              <a:rPr lang="en-US" sz="1200" dirty="0"/>
              <a:t>/#gallery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77" y="671667"/>
            <a:ext cx="6096000" cy="565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899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19038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620000" cy="653854"/>
          </a:xfrm>
        </p:spPr>
        <p:txBody>
          <a:bodyPr>
            <a:normAutofit/>
          </a:bodyPr>
          <a:lstStyle/>
          <a:p>
            <a:r>
              <a:rPr lang="en-US" dirty="0"/>
              <a:t>Artificial Neural Networks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F43C16-5852-2A41-85D6-E86AD28EF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78" y="3505200"/>
            <a:ext cx="8528206" cy="26129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7195" y="990600"/>
            <a:ext cx="856581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this is what comes to mind when you think "</a:t>
            </a:r>
            <a:r>
              <a:rPr lang="en-US" b="1" i="1" dirty="0"/>
              <a:t>neural</a:t>
            </a:r>
            <a:r>
              <a:rPr lang="en-US" dirty="0"/>
              <a:t>", you're on the right  track. </a:t>
            </a:r>
          </a:p>
          <a:p>
            <a:endParaRPr lang="en-US" dirty="0"/>
          </a:p>
          <a:p>
            <a:r>
              <a:rPr lang="en-US" dirty="0"/>
              <a:t>The development of neural nets were inspired by the arrangement of neurons in the human brain.</a:t>
            </a:r>
          </a:p>
          <a:p>
            <a:endParaRPr lang="en-US" dirty="0"/>
          </a:p>
          <a:p>
            <a:r>
              <a:rPr lang="en-US" dirty="0"/>
              <a:t>The neuron's **axon** is what it uses to send signals to other neurons. </a:t>
            </a:r>
          </a:p>
          <a:p>
            <a:endParaRPr lang="en-US" dirty="0"/>
          </a:p>
          <a:p>
            <a:r>
              <a:rPr lang="en-US" dirty="0"/>
              <a:t>**Synapses** are sensors that receive signals from other neurons.</a:t>
            </a:r>
          </a:p>
        </p:txBody>
      </p:sp>
    </p:spTree>
    <p:extLst>
      <p:ext uri="{BB962C8B-B14F-4D97-AF65-F5344CB8AC3E}">
        <p14:creationId xmlns:p14="http://schemas.microsoft.com/office/powerpoint/2010/main" val="207913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620000" cy="653854"/>
          </a:xfrm>
        </p:spPr>
        <p:txBody>
          <a:bodyPr>
            <a:normAutofit/>
          </a:bodyPr>
          <a:lstStyle/>
          <a:p>
            <a:r>
              <a:rPr lang="en-US" dirty="0"/>
              <a:t>Artificial Neural Networks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F43C16-5852-2A41-85D6-E86AD28EF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762000"/>
            <a:ext cx="3733800" cy="560070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150135"/>
            <a:ext cx="2819400" cy="51242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62762" y="3229564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vs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32230" y="831480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Brain</a:t>
            </a:r>
          </a:p>
        </p:txBody>
      </p:sp>
    </p:spTree>
    <p:extLst>
      <p:ext uri="{BB962C8B-B14F-4D97-AF65-F5344CB8AC3E}">
        <p14:creationId xmlns:p14="http://schemas.microsoft.com/office/powerpoint/2010/main" val="20900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620000" cy="653854"/>
          </a:xfrm>
        </p:spPr>
        <p:txBody>
          <a:bodyPr>
            <a:normAutofit/>
          </a:bodyPr>
          <a:lstStyle/>
          <a:p>
            <a:r>
              <a:rPr lang="en-US" dirty="0"/>
              <a:t>Artificial Neural Networks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F43C16-5852-2A41-85D6-E86AD28EF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239328"/>
            <a:ext cx="8991600" cy="41614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9278" y="762000"/>
            <a:ext cx="8565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it turns out, the neural networks we program find patterns in inputs in much the same way the brain </a:t>
            </a:r>
            <a:r>
              <a:rPr lang="en-US"/>
              <a:t>does.</a:t>
            </a:r>
          </a:p>
          <a:p>
            <a:endParaRPr lang="en-US" dirty="0"/>
          </a:p>
          <a:p>
            <a:r>
              <a:rPr lang="en-US" dirty="0"/>
              <a:t>As we'll see, if you understand how the brain processes visual information, you understand how neural nets process </a:t>
            </a:r>
            <a:r>
              <a:rPr lang="en-US" i="1" dirty="0"/>
              <a:t>any</a:t>
            </a:r>
            <a:r>
              <a:rPr lang="en-US" dirty="0"/>
              <a:t> information.</a:t>
            </a:r>
          </a:p>
        </p:txBody>
      </p:sp>
    </p:spTree>
    <p:extLst>
      <p:ext uri="{BB962C8B-B14F-4D97-AF65-F5344CB8AC3E}">
        <p14:creationId xmlns:p14="http://schemas.microsoft.com/office/powerpoint/2010/main" val="1650176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620000" cy="653854"/>
          </a:xfrm>
        </p:spPr>
        <p:txBody>
          <a:bodyPr>
            <a:normAutofit/>
          </a:bodyPr>
          <a:lstStyle/>
          <a:p>
            <a:r>
              <a:rPr lang="en-US" dirty="0"/>
              <a:t>The Math...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84350"/>
            <a:ext cx="7213600" cy="38544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72446" y="1219200"/>
            <a:ext cx="554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Neurons are </a:t>
            </a:r>
            <a:r>
              <a:rPr lang="en-US" dirty="0" err="1"/>
              <a:t>kinda</a:t>
            </a:r>
            <a:r>
              <a:rPr lang="en-US" dirty="0"/>
              <a:t>/</a:t>
            </a:r>
            <a:r>
              <a:rPr lang="en-US" dirty="0" err="1"/>
              <a:t>sorta</a:t>
            </a:r>
            <a:r>
              <a:rPr lang="en-US" dirty="0"/>
              <a:t> similar to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632723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620000" cy="653854"/>
          </a:xfrm>
        </p:spPr>
        <p:txBody>
          <a:bodyPr>
            <a:normAutofit/>
          </a:bodyPr>
          <a:lstStyle/>
          <a:p>
            <a:r>
              <a:rPr lang="en-US" dirty="0"/>
              <a:t>The Math...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524000"/>
            <a:ext cx="5562600" cy="47785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99681" y="904261"/>
            <a:ext cx="6468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Neural Networks are just layer of neurons </a:t>
            </a:r>
            <a:r>
              <a:rPr lang="en-US"/>
              <a:t>connected together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92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620000" cy="653854"/>
          </a:xfrm>
        </p:spPr>
        <p:txBody>
          <a:bodyPr>
            <a:normAutofit/>
          </a:bodyPr>
          <a:lstStyle/>
          <a:p>
            <a:r>
              <a:rPr lang="en-US" dirty="0"/>
              <a:t>The Math...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352800"/>
            <a:ext cx="8716254" cy="2514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4800" y="1079997"/>
            <a:ext cx="838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most important mathematical detail to understand is that neural networks typically output </a:t>
            </a:r>
            <a:r>
              <a:rPr lang="en-US" b="1" dirty="0"/>
              <a:t>probabilities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In other words, if we were to tell it how many hours we studied for a test, and our grade on the midterm, it will spit out a </a:t>
            </a:r>
            <a:r>
              <a:rPr lang="en-US" i="1" dirty="0"/>
              <a:t>probability</a:t>
            </a:r>
            <a:r>
              <a:rPr lang="en-US" dirty="0"/>
              <a:t> that we'll pass (or fail!...) the final.</a:t>
            </a:r>
          </a:p>
        </p:txBody>
      </p:sp>
    </p:spTree>
    <p:extLst>
      <p:ext uri="{BB962C8B-B14F-4D97-AF65-F5344CB8AC3E}">
        <p14:creationId xmlns:p14="http://schemas.microsoft.com/office/powerpoint/2010/main" val="34886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620000" cy="653854"/>
          </a:xfrm>
        </p:spPr>
        <p:txBody>
          <a:bodyPr>
            <a:normAutofit/>
          </a:bodyPr>
          <a:lstStyle/>
          <a:p>
            <a:r>
              <a:rPr lang="en-US" dirty="0"/>
              <a:t>How does it work?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2014537"/>
            <a:ext cx="7391400" cy="41576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4800" y="875437"/>
            <a:ext cx="838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Networks are trained by feeding it (forward propagation) a bunch of inputs (like pictures of cats and dogs) and comparing the outputs to a known label (the output was a cat). The error in the output probability is then fed back (back propagation) to update the weights in each neuron. This is repeated until the </a:t>
            </a:r>
            <a:r>
              <a:rPr lang="en-US" dirty="0" err="1"/>
              <a:t>NNet</a:t>
            </a:r>
            <a:r>
              <a:rPr lang="en-US" dirty="0"/>
              <a:t> learns how to provide an accurate probability for a given input.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226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620000" cy="653854"/>
          </a:xfrm>
        </p:spPr>
        <p:txBody>
          <a:bodyPr>
            <a:normAutofit/>
          </a:bodyPr>
          <a:lstStyle/>
          <a:p>
            <a:r>
              <a:rPr lang="en-US" dirty="0"/>
              <a:t>How does it work?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2016223"/>
            <a:ext cx="7391400" cy="41542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4800" y="875437"/>
            <a:ext cx="838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trained neural network can take a new input (picture of a dog) and feed it through the network to predict the output label (cat or dog).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94379" y="6153982"/>
            <a:ext cx="28408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www.google.co.in</a:t>
            </a:r>
            <a:r>
              <a:rPr lang="en-US" sz="800" dirty="0"/>
              <a:t>/about/main/machine-learning-</a:t>
            </a:r>
            <a:r>
              <a:rPr lang="en-US" sz="800" dirty="0" err="1"/>
              <a:t>qa</a:t>
            </a:r>
            <a:r>
              <a:rPr lang="en-US" sz="8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91342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13804</TotalTime>
  <Words>359</Words>
  <Application>Microsoft Macintosh PowerPoint</Application>
  <PresentationFormat>On-screen Show (4:3)</PresentationFormat>
  <Paragraphs>46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Roboto</vt:lpstr>
      <vt:lpstr>1_Unbranded</vt:lpstr>
      <vt:lpstr>Introduction to Neural Networks</vt:lpstr>
      <vt:lpstr>Artificial Neural Networks</vt:lpstr>
      <vt:lpstr>Artificial Neural Networks</vt:lpstr>
      <vt:lpstr>Artificial Neural Networks</vt:lpstr>
      <vt:lpstr>The Math...</vt:lpstr>
      <vt:lpstr>The Math...</vt:lpstr>
      <vt:lpstr>The Math...</vt:lpstr>
      <vt:lpstr>How does it work?</vt:lpstr>
      <vt:lpstr>How does it work?</vt:lpstr>
      <vt:lpstr>A Neural Network that merges the style of two images</vt:lpstr>
      <vt:lpstr>Muffin vs Dog Detector?</vt:lpstr>
      <vt:lpstr>Questions / Discussion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Microsoft Office User</cp:lastModifiedBy>
  <cp:revision>1684</cp:revision>
  <cp:lastPrinted>2016-01-30T16:23:56Z</cp:lastPrinted>
  <dcterms:created xsi:type="dcterms:W3CDTF">2015-01-20T17:19:00Z</dcterms:created>
  <dcterms:modified xsi:type="dcterms:W3CDTF">2018-11-10T17:52:29Z</dcterms:modified>
</cp:coreProperties>
</file>